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84" r:id="rId3"/>
    <p:sldId id="270" r:id="rId4"/>
    <p:sldId id="271" r:id="rId5"/>
    <p:sldId id="293" r:id="rId6"/>
    <p:sldId id="294" r:id="rId7"/>
    <p:sldId id="273" r:id="rId8"/>
    <p:sldId id="274" r:id="rId9"/>
    <p:sldId id="275" r:id="rId10"/>
    <p:sldId id="276" r:id="rId11"/>
    <p:sldId id="277" r:id="rId12"/>
    <p:sldId id="278" r:id="rId13"/>
    <p:sldId id="296" r:id="rId14"/>
    <p:sldId id="279" r:id="rId15"/>
    <p:sldId id="281" r:id="rId16"/>
    <p:sldId id="282" r:id="rId17"/>
    <p:sldId id="285" r:id="rId18"/>
    <p:sldId id="295" r:id="rId19"/>
    <p:sldId id="286" r:id="rId20"/>
    <p:sldId id="287" r:id="rId21"/>
    <p:sldId id="288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ANONYMOUS</a:t>
            </a:r>
            <a:endParaRPr lang="en-US" dirty="0"/>
          </a:p>
        </p:txBody>
      </p:sp>
      <p:pic>
        <p:nvPicPr>
          <p:cNvPr id="5" name="Picture Placeholder 4" descr="City street with motion blur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Nhóm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C417-7C43-BA76-C44B-56DFC9FC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THƯ VIỆN VÀ FRAMEWORK</a:t>
            </a:r>
          </a:p>
        </p:txBody>
      </p:sp>
      <p:pic>
        <p:nvPicPr>
          <p:cNvPr id="5124" name="Picture 4" descr="ReactJS là gì? Kiến thức cơ bản cần biết về ReactJS">
            <a:extLst>
              <a:ext uri="{FF2B5EF4-FFF2-40B4-BE49-F238E27FC236}">
                <a16:creationId xmlns:a16="http://schemas.microsoft.com/office/drawing/2014/main" id="{9FCDF965-673C-2395-F7F4-74439DA5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30630"/>
            <a:ext cx="5530392" cy="27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cket IO là gì? Kiến thức nền tảng cơ bản về Socket IO">
            <a:extLst>
              <a:ext uri="{FF2B5EF4-FFF2-40B4-BE49-F238E27FC236}">
                <a16:creationId xmlns:a16="http://schemas.microsoft.com/office/drawing/2014/main" id="{E29A8196-426F-129A-A78C-727CB3F3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08" y="2709612"/>
            <a:ext cx="5530392" cy="278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822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FDFE-5F39-6A19-571B-588285DD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CƠ SỞ DỮ LIỆU</a:t>
            </a:r>
          </a:p>
        </p:txBody>
      </p:sp>
      <p:pic>
        <p:nvPicPr>
          <p:cNvPr id="6146" name="Picture 2" descr="MongoDB: The Developer Data Platform | MongoDB">
            <a:extLst>
              <a:ext uri="{FF2B5EF4-FFF2-40B4-BE49-F238E27FC236}">
                <a16:creationId xmlns:a16="http://schemas.microsoft.com/office/drawing/2014/main" id="{C2E68198-66BD-4B66-D492-E026D793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2" y="2819744"/>
            <a:ext cx="6190261" cy="310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The `db` Property in Mongoose">
            <a:extLst>
              <a:ext uri="{FF2B5EF4-FFF2-40B4-BE49-F238E27FC236}">
                <a16:creationId xmlns:a16="http://schemas.microsoft.com/office/drawing/2014/main" id="{B38C853A-B2F7-3C0F-BFD4-9C134B8424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The `db` Property in Mongoose">
            <a:extLst>
              <a:ext uri="{FF2B5EF4-FFF2-40B4-BE49-F238E27FC236}">
                <a16:creationId xmlns:a16="http://schemas.microsoft.com/office/drawing/2014/main" id="{F9904DF8-FECA-7B9E-CCD7-B9A51F4342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2" name="Picture 8" descr="Giới thiệu về Mongoose cho MongoDB và Node.js">
            <a:extLst>
              <a:ext uri="{FF2B5EF4-FFF2-40B4-BE49-F238E27FC236}">
                <a16:creationId xmlns:a16="http://schemas.microsoft.com/office/drawing/2014/main" id="{A9E43651-566F-DDFA-3947-20DBCA6F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7" y="2819744"/>
            <a:ext cx="4483231" cy="31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1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0061-DAA6-DCB5-AC09-297FB107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CÔNG NGHỆ KHÁC</a:t>
            </a:r>
          </a:p>
        </p:txBody>
      </p:sp>
      <p:pic>
        <p:nvPicPr>
          <p:cNvPr id="7170" name="Picture 2" descr="Chatgpt là gì - Khám phá nền tảng AI đột phá, khả năng học máy thông minh">
            <a:extLst>
              <a:ext uri="{FF2B5EF4-FFF2-40B4-BE49-F238E27FC236}">
                <a16:creationId xmlns:a16="http://schemas.microsoft.com/office/drawing/2014/main" id="{7A3BA5D2-51A2-25BF-DC6C-CB3A8CD6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3" y="2375369"/>
            <a:ext cx="6213315" cy="34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etamask là gì? Cách tải Metamask trên máy tính cực đơn giản cho bạn">
            <a:extLst>
              <a:ext uri="{FF2B5EF4-FFF2-40B4-BE49-F238E27FC236}">
                <a16:creationId xmlns:a16="http://schemas.microsoft.com/office/drawing/2014/main" id="{DFA11B53-D34F-0412-6549-CED6329A0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495" y="1632567"/>
            <a:ext cx="4427196" cy="24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Hardhat | Ethereum Truffle Replacement - YouTube">
            <a:extLst>
              <a:ext uri="{FF2B5EF4-FFF2-40B4-BE49-F238E27FC236}">
                <a16:creationId xmlns:a16="http://schemas.microsoft.com/office/drawing/2014/main" id="{09D0E2F3-E9BC-8489-649A-31EF9265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494" y="4256057"/>
            <a:ext cx="4427197" cy="249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90305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AEA3-42E6-02B7-7718-83FC4036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CHUNG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1431D9C-9834-A1AE-13B5-C70D84E54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92" y="1621411"/>
            <a:ext cx="7072616" cy="51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6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DCF7-AA8B-6868-38A8-194AA189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USE-CASE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EF0053B-EF36-E2D6-F8C9-794BFB23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908474"/>
            <a:ext cx="9601199" cy="46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8093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CEA3-27B6-9830-C59A-0D89345C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BIỂU ĐỒ TRẠNG THÁI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A577CE8-B62F-FE77-7CBD-75766E1F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12" y="2118772"/>
            <a:ext cx="10048975" cy="44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285DD5-7531-D053-AB1A-FEB29736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6021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CEA3-27B6-9830-C59A-0D89345C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BIỂU ĐỒ TUẦN TỰ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7A70B2F-F8C1-997F-6519-CA689B85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66" y="1659116"/>
            <a:ext cx="5387267" cy="50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061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7612-1BE6-58C0-907E-00CD71EA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HOÀN THIỆN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6CD4-6989-028B-FD8C-53A009C40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6DF5-7909-5FCB-AE4E-D43AECD7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5D8098-AAE4-5983-88E5-AF54402F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94" y="1700050"/>
            <a:ext cx="9855012" cy="47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8923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A436-EA8B-6C11-D73E-02A37040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690D9-3598-7B3B-9EB8-9D82C14A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/>
              <a:t>Đăng ký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0A8A4E-9DBF-7D88-ACC1-444204252682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algn="ctr"/>
            <a:r>
              <a:rPr lang="en-US"/>
              <a:t>Đăng nhập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5FB44F-91D1-9F03-6465-CDF488C71075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B0DDA638-1D41-779A-07F1-805F71A1A67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6C95-8274-3D0B-28C3-817C29F3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THỰC HIỆN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BF46E-BF82-49EF-4183-9327E2E33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4997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DAE6-0BB1-1F37-AD6D-BE5820DF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Nhắn tin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EE9ADE1-06AA-0406-D07D-4C0AA8646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98" y="1828800"/>
            <a:ext cx="897860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8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81D5-F0DA-AB98-916B-9D85DB38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Trợ lý ảo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A7F9049-54B9-3E19-D2B4-907332C38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24" y="1828800"/>
            <a:ext cx="888675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D854-6E63-E23F-6D76-64C7138B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điện tử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05E66375-51B1-F214-0D38-7ED1937E5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2887">
            <a:off x="716438" y="2339614"/>
            <a:ext cx="5674935" cy="303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6F1626F0-C414-518B-D906-0395CE72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8243">
            <a:off x="5659094" y="2517361"/>
            <a:ext cx="6282045" cy="30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3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E52C-142A-673C-08C9-1FFB433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Tìm kiếm người dùng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1460D27-D45A-522F-E97A-363DACCA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2054">
            <a:off x="666872" y="2720448"/>
            <a:ext cx="6101891" cy="29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06AE43E-564A-9835-D7F1-2DE01491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3273">
            <a:off x="5483605" y="2745662"/>
            <a:ext cx="6399450" cy="312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DDB8E-9752-0518-414C-4BFE2824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DF42-0E19-1742-2567-39D20F5D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VẤN ĐỀ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82612-875C-B22C-3203-5DE4E76E448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175B0-41DB-C1BB-50DA-2C745B789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/>
              <a:t>Mọi người không muốn hẹn hò vì sự ngại ngùng và thiếu tự tin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33F07C-0A1A-707B-9834-F3DE17D48BB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6BAA7-9696-3ABD-C9E1-DE99DE16B199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algn="ctr"/>
            <a:r>
              <a:rPr lang="en-US"/>
              <a:t>Người hướng nội không muốn chia sẻ, tâm sự với người khác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DBA89-D0AA-84B6-2B46-5378E12B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1828801"/>
            <a:ext cx="4762500" cy="2676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078F6-287B-104A-6303-06D3A5F3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6" y="1828800"/>
            <a:ext cx="4784127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A0D3-5970-66BB-1A2D-150E394D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3BF57BB-4A17-418A-D22A-79FB38BEE9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205" r="72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2AA75-3215-C05D-844E-C3D0C40BD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Thiết kế một trang web hẹn hò online:</a:t>
            </a:r>
          </a:p>
          <a:p>
            <a:pPr marL="342900" indent="-342900">
              <a:buFontTx/>
              <a:buChar char="-"/>
            </a:pPr>
            <a:r>
              <a:rPr lang="en-US"/>
              <a:t>Giúp người dùng tìm hiểu và tâm sự cùng người khác</a:t>
            </a:r>
          </a:p>
          <a:p>
            <a:pPr marL="342900" indent="-342900">
              <a:buFontTx/>
              <a:buChar char="-"/>
            </a:pPr>
            <a:r>
              <a:rPr lang="en-US"/>
              <a:t>Tiết kiệm thời gian và công sức</a:t>
            </a:r>
          </a:p>
          <a:p>
            <a:pPr marL="342900" indent="-342900">
              <a:buFontTx/>
              <a:buChar char="-"/>
            </a:pPr>
            <a:r>
              <a:rPr lang="en-US"/>
              <a:t>Phù hợp với người hướng nội và ngại giao tiếp</a:t>
            </a:r>
          </a:p>
        </p:txBody>
      </p:sp>
    </p:spTree>
    <p:extLst>
      <p:ext uri="{BB962C8B-B14F-4D97-AF65-F5344CB8AC3E}">
        <p14:creationId xmlns:p14="http://schemas.microsoft.com/office/powerpoint/2010/main" val="40445523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02F2-D3DC-6D8D-1245-81AF091F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YÊU CẦU CHỨC 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2A52-16C8-832B-C7B6-78BD052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Quản lý và cài đặt: đăng nhập, đăng ký, đăng xuất, quản lý thông tin cá nhân</a:t>
            </a:r>
          </a:p>
          <a:p>
            <a:r>
              <a:rPr lang="en-US"/>
              <a:t>Cập nhật hồ sơ: cập nhật thông tin như tên, tuổi, sở thích, …</a:t>
            </a:r>
          </a:p>
          <a:p>
            <a:r>
              <a:rPr lang="en-US"/>
              <a:t>Tìm kiếm người dùng: dựa theo tên </a:t>
            </a:r>
          </a:p>
          <a:p>
            <a:r>
              <a:rPr lang="en-US"/>
              <a:t>Trò chuyện:</a:t>
            </a:r>
          </a:p>
          <a:p>
            <a:pPr lvl="1"/>
            <a:r>
              <a:rPr lang="en-US"/>
              <a:t>Nói chuyện với người khác</a:t>
            </a:r>
          </a:p>
          <a:p>
            <a:pPr lvl="1"/>
            <a:r>
              <a:rPr lang="en-US"/>
              <a:t>Hỏi đáp cùng trợ lý ảo</a:t>
            </a:r>
          </a:p>
          <a:p>
            <a:pPr marL="320040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AA0B-77FA-D7CF-427A-1261A172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CHỨC NĂNG MỞ RỘNG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8CBC-CD92-1BDE-431B-AFC755000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/>
              <a:t>Dark mode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585CD-700C-EA84-5BC5-7632F25505A2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algn="ctr"/>
            <a:r>
              <a:rPr lang="en-US"/>
              <a:t>Ví điện tử</a:t>
            </a:r>
          </a:p>
        </p:txBody>
      </p:sp>
      <p:pic>
        <p:nvPicPr>
          <p:cNvPr id="24586" name="Picture 10" descr="How to resolve issues with email dark mode">
            <a:extLst>
              <a:ext uri="{FF2B5EF4-FFF2-40B4-BE49-F238E27FC236}">
                <a16:creationId xmlns:a16="http://schemas.microsoft.com/office/drawing/2014/main" id="{1E94C276-1BCA-04BD-A5FC-9029EBFC246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r="94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State bank inspection and supervision with e-wallet service - Hong Bang Law  Firm">
            <a:extLst>
              <a:ext uri="{FF2B5EF4-FFF2-40B4-BE49-F238E27FC236}">
                <a16:creationId xmlns:a16="http://schemas.microsoft.com/office/drawing/2014/main" id="{37877AAB-506C-942A-7457-006DA490E1C1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76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C95-A8FF-F098-ABB1-DA7A765E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YÊU CẦU PHI CHỨC NĂNG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ACBBD-81B7-AFB3-8EAE-ADB0E0F43483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algn="ctr"/>
            <a:r>
              <a:rPr lang="en-US"/>
              <a:t>Tính bảo mật cao</a:t>
            </a:r>
          </a:p>
        </p:txBody>
      </p:sp>
      <p:pic>
        <p:nvPicPr>
          <p:cNvPr id="2050" name="Picture 2" descr="Inserting image...">
            <a:extLst>
              <a:ext uri="{FF2B5EF4-FFF2-40B4-BE49-F238E27FC236}">
                <a16:creationId xmlns:a16="http://schemas.microsoft.com/office/drawing/2014/main" id="{395881AE-EBAC-0C7F-500F-87297072B21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38733-5028-BD2E-09A6-50F23D3DB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/>
              <a:t>Giao diện đơn giản thân thiện</a:t>
            </a:r>
          </a:p>
        </p:txBody>
      </p:sp>
      <p:pic>
        <p:nvPicPr>
          <p:cNvPr id="2054" name="Picture 6" descr="An ninh mạng là gì? Tại sao là lĩnh vực được quan tâm hàng đầu thế giới? -  Du học Edulinks">
            <a:extLst>
              <a:ext uri="{FF2B5EF4-FFF2-40B4-BE49-F238E27FC236}">
                <a16:creationId xmlns:a16="http://schemas.microsoft.com/office/drawing/2014/main" id="{88160909-7F2C-684C-B455-78ACFAA353C8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7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58D9-2B39-D2A9-F736-93E11045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YÊU CẦU PHI CHỨC NĂNG</a:t>
            </a:r>
          </a:p>
        </p:txBody>
      </p:sp>
      <p:pic>
        <p:nvPicPr>
          <p:cNvPr id="3074" name="Picture 2" descr="Hiệu suất máy tính là gì và 4 phần mềm đo hiệu suất hiệu quả -  Fptshop.com.vn">
            <a:extLst>
              <a:ext uri="{FF2B5EF4-FFF2-40B4-BE49-F238E27FC236}">
                <a16:creationId xmlns:a16="http://schemas.microsoft.com/office/drawing/2014/main" id="{3F376EF6-F448-3DFE-4DEE-BB9FF6A7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9" y="1632369"/>
            <a:ext cx="3776221" cy="251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A42DE1E-04F3-F0C1-D40D-2158A7BA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971" y="1632369"/>
            <a:ext cx="4811499" cy="25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ần mềm bảo trì thiết bị - 6 điều doanh nghiệp phải nắm rõ">
            <a:extLst>
              <a:ext uri="{FF2B5EF4-FFF2-40B4-BE49-F238E27FC236}">
                <a16:creationId xmlns:a16="http://schemas.microsoft.com/office/drawing/2014/main" id="{C00ACCE2-8408-FDAC-C2C1-EDCC5118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42" y="4248405"/>
            <a:ext cx="4804528" cy="25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 Guide to Building Applications &amp; Software for the Legal Industry">
            <a:extLst>
              <a:ext uri="{FF2B5EF4-FFF2-40B4-BE49-F238E27FC236}">
                <a16:creationId xmlns:a16="http://schemas.microsoft.com/office/drawing/2014/main" id="{F7C4290D-986D-9444-7EBB-A90DBFC9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9" y="4261218"/>
            <a:ext cx="3776221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5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05B2-B81D-9D39-0419-5DB7DE28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NGÔN NGỮ SỬ DỤNG</a:t>
            </a:r>
          </a:p>
        </p:txBody>
      </p:sp>
      <p:pic>
        <p:nvPicPr>
          <p:cNvPr id="4098" name="Picture 2" descr="Basics of Web Development (HTML-CSS-JS) Online Course">
            <a:extLst>
              <a:ext uri="{FF2B5EF4-FFF2-40B4-BE49-F238E27FC236}">
                <a16:creationId xmlns:a16="http://schemas.microsoft.com/office/drawing/2014/main" id="{BADBC438-5563-DDA4-CBE6-EBEF6F3C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6" y="1927271"/>
            <a:ext cx="5453405" cy="38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y You Should Use Solidity for Blockchain Development | Blog - BairesDev">
            <a:extLst>
              <a:ext uri="{FF2B5EF4-FFF2-40B4-BE49-F238E27FC236}">
                <a16:creationId xmlns:a16="http://schemas.microsoft.com/office/drawing/2014/main" id="{52793315-1127-F04D-00B0-1C9D8A6A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56" y="1927271"/>
            <a:ext cx="5456548" cy="383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589</TotalTime>
  <Words>248</Words>
  <Application>Microsoft Office PowerPoint</Application>
  <PresentationFormat>Widescreen</PresentationFormat>
  <Paragraphs>43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Book Antiqua</vt:lpstr>
      <vt:lpstr>Sales Direction 16X9</vt:lpstr>
      <vt:lpstr>ANONYMOUS</vt:lpstr>
      <vt:lpstr>CÁC BƯỚC THỰC HIỆN</vt:lpstr>
      <vt:lpstr>VẤN ĐỀ</vt:lpstr>
      <vt:lpstr>MỤC TIÊU</vt:lpstr>
      <vt:lpstr>YÊU CẦU CHỨC NĂNG</vt:lpstr>
      <vt:lpstr>CHỨC NĂNG MỞ RỘNG</vt:lpstr>
      <vt:lpstr>YÊU CẦU PHI CHỨC NĂNG</vt:lpstr>
      <vt:lpstr>YÊU CẦU PHI CHỨC NĂNG</vt:lpstr>
      <vt:lpstr>NGÔN NGỮ SỬ DỤNG</vt:lpstr>
      <vt:lpstr>THƯ VIỆN VÀ FRAMEWORK</vt:lpstr>
      <vt:lpstr>CƠ SỞ DỮ LIỆU</vt:lpstr>
      <vt:lpstr>CÔNG NGHỆ KHÁC</vt:lpstr>
      <vt:lpstr>MÔ HÌNH CHUNG</vt:lpstr>
      <vt:lpstr>SƠ ĐỒ USE-CASE</vt:lpstr>
      <vt:lpstr>BIỂU ĐỒ TRẠNG THÁI</vt:lpstr>
      <vt:lpstr>BIỂU ĐỒ TUẦN TỰ</vt:lpstr>
      <vt:lpstr>HOÀN THIỆN WEBSITE</vt:lpstr>
      <vt:lpstr>DATABASE</vt:lpstr>
      <vt:lpstr>PowerPoint Presentation</vt:lpstr>
      <vt:lpstr>Nhắn tin</vt:lpstr>
      <vt:lpstr>Trợ lý ảo</vt:lpstr>
      <vt:lpstr>Ví điện tử</vt:lpstr>
      <vt:lpstr>Tìm kiếm người dùng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ANONYMOUS</dc:title>
  <dc:creator>Tống Minh Trí</dc:creator>
  <cp:lastModifiedBy>Tống Minh Trí</cp:lastModifiedBy>
  <cp:revision>4</cp:revision>
  <dcterms:created xsi:type="dcterms:W3CDTF">2023-04-19T15:21:37Z</dcterms:created>
  <dcterms:modified xsi:type="dcterms:W3CDTF">2023-04-20T10:21:08Z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